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65" d="100"/>
          <a:sy n="65" d="100"/>
        </p:scale>
        <p:origin x="87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85DFE33-43CA-4AA2-9F13-93D7E9185E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ED105A1-4487-4398-87E0-845FF8B6DA8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0D11510-9E08-49EC-A0E5-C9A21BEE46F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8667530F-3AE3-453E-8622-4EF97B581E7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C5A8E8D7-158E-460B-9344-A7A861079F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48646EA-93BE-4358-9F69-635A4A9B70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D01335F-6935-420A-B366-4EE2BD11FA9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EF25CE3-51B3-46B9-9B63-0C9E5B44164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94F80C3-36C0-45FD-B107-C6BD6BFF37C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88F113FD-4069-4E7A-BC2E-F26D6D7791B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6067226-D832-45EA-AD6B-7D4044578C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2157C557-9B16-43E6-9092-FC5FDD7793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F94321A-FD00-4E8C-BBCE-529AB7AB19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BFB87C-C5D3-447D-BC50-7645B4CEFA52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932BCF7-DF45-4845-A6D2-0E4C79B055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0ED73F7-D6FF-4ED3-9F2E-CDB06E4600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839C56B-7894-47E9-812D-76D3B31527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5E26923-8165-4533-ADEF-7369F099E2B2}" type="slidenum">
              <a:rPr lang="en-US" altLang="ja-JP"/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CD62FE1-82A0-4678-AEF2-9F24885F2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FF5DB040-680C-42CF-9A8B-B09C33605B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7B70A26-7D0F-4C00-9902-A0486F0B0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9794267-58AB-4432-8968-A4DD1571E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98B00C5-C92B-4E04-BD2A-F9DC8D318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67666-55E5-4BE6-9480-947681268A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2860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DEAF15B-B475-490B-9F52-0ABE6D5CC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24CBA1A-34DD-4A62-9971-9A578E776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0E511BC-5FA1-4C45-8E78-D3F80821F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5DFAD-D304-4CC5-9C87-B13A105B1B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5841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6020117-8E7E-4F8F-9C8F-15F1F84D8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5A06AF6-B7A2-4C13-8CF8-09FB4609C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1AA4091-67E3-4E1F-951C-81E6EFEAB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C1A13-6881-4C0C-B7B4-FDCC63D973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523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447B83C-66D6-4DD8-8E31-217C16815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77CC05B-DCB3-4E95-B497-7D5125CD9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A6AF5AE-C779-4415-8536-87F427AAC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4D1B4-2432-4535-8CCB-122615D629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540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4A25391-578E-46FE-BF94-6ACE37D4A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6D9AE43-CFA2-45F7-B81A-DCD69A728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2F3EEA9-AE3A-478E-9522-8BA492B49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5CCE-A4AD-46BF-A6C7-79207D3804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866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9F37B1C-E800-406B-A00C-3EC031ECD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3E25EC7E-C9B2-4575-BF22-B1AAC71F4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A392C71A-6FEC-4428-8F24-76D97A12B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3E0FB-435D-4FA2-87D1-F611E3A47D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466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01DCF801-EB54-43B1-AB17-AF3D306C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56D09355-81BD-4A12-BC69-0834CCAE4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DC44A34A-5807-41AF-ACFE-A45459D55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C275D-BF53-4173-B118-A545CF7C11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162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69E56780-81BA-4D6E-97AD-3424C839E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D938882F-F4C1-4983-8365-1D560E158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7EC01506-E4F2-4EE2-92DB-1AFF0A42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41136-342F-4650-87D3-ACD358840B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9323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C3E2F594-51E2-42A9-AC0F-86E9839F0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B4B43EE8-DAEC-40B0-8232-61D0FD759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E408D764-A4AB-46F6-978F-E17590E7C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11BD9-DB35-46D0-857D-532419D189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127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D915F9E-46F5-4AE4-9D85-440DFD91A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23F7557-E8C2-4CEB-A93D-1026BBB40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44A3B2A4-6031-45C1-B127-EAA3B09F2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60F0E-50F3-4062-954B-15352083BA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6383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F2CEEDEB-9D96-4CF8-98D6-FF81C082E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E2740F5-89FE-468F-A48E-8F3CB8568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4DB8536-49EF-4E48-864B-4A6FD8719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CCA58-39DB-4D59-A894-45AA2C20A2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536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AEBE8A41-6995-4E9E-9C70-1F9916CB36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0AB0AFFE-9BA5-490E-94E9-921DE107723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F0A9C1F-6D46-471D-B501-E2517CF180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9D02F85-8E2D-4B45-B23A-0A46285C64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52F78D4-2656-48D8-8EFA-A4C2985845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68F1456-D9F0-43F9-8DD2-045B38963B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1DFACCE-4145-4C96-8D7B-3DD01D30F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2133600"/>
            <a:ext cx="8237538" cy="228600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4800" b="1" dirty="0">
                <a:latin typeface="Arial" panose="020B0604020202020204" pitchFamily="34" charset="0"/>
              </a:rPr>
              <a:t>TOPIC</a:t>
            </a:r>
            <a:r>
              <a:rPr lang="ja-JP" altLang="en-US" sz="4800" b="1" dirty="0">
                <a:latin typeface="Arial" panose="020B0604020202020204" pitchFamily="34" charset="0"/>
              </a:rPr>
              <a:t> </a:t>
            </a:r>
            <a:r>
              <a:rPr lang="en-US" altLang="ja-JP" sz="4800" b="1" dirty="0">
                <a:latin typeface="Arial" panose="020B0604020202020204" pitchFamily="34" charset="0"/>
              </a:rPr>
              <a:t>2019</a:t>
            </a:r>
            <a:br>
              <a:rPr lang="en-US" altLang="ja-JP" sz="4800" b="1" dirty="0">
                <a:latin typeface="Arial" panose="020B0604020202020204" pitchFamily="34" charset="0"/>
              </a:rPr>
            </a:br>
            <a:r>
              <a:rPr lang="ja-JP" altLang="en-US" sz="4800" b="1" dirty="0">
                <a:latin typeface="Arial" panose="020B0604020202020204" pitchFamily="34" charset="0"/>
              </a:rPr>
              <a:t>ＣＯ Ｉ 開示</a:t>
            </a:r>
            <a:br>
              <a:rPr lang="en-US" altLang="ja-JP" sz="4000" b="1" dirty="0">
                <a:latin typeface="Arial" panose="020B0604020202020204" pitchFamily="34" charset="0"/>
              </a:rPr>
            </a:br>
            <a:r>
              <a:rPr lang="ja-JP" altLang="en-US" sz="1600" b="1" dirty="0">
                <a:latin typeface="Arial" panose="020B0604020202020204" pitchFamily="34" charset="0"/>
              </a:rPr>
              <a:t>　</a:t>
            </a:r>
            <a:br>
              <a:rPr lang="en-US" altLang="ja-JP" sz="2400" b="1" i="1" dirty="0"/>
            </a:br>
            <a:r>
              <a:rPr lang="ja-JP" altLang="en-US" sz="2400" b="1" dirty="0"/>
              <a:t>発表者名：　＊＊ ＊＊</a:t>
            </a:r>
            <a:endParaRPr lang="en-US" altLang="ja-JP" sz="2400" b="1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4E0E3EC-EF34-4864-8055-02BFBE59B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456088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　</a:t>
            </a:r>
            <a:r>
              <a:rPr lang="ja-JP" altLang="en-US" sz="2800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sz="2800" b="1" dirty="0">
                <a:latin typeface="Arial" panose="020B0604020202020204" pitchFamily="34" charset="0"/>
              </a:rPr>
              <a:t>CO I </a:t>
            </a:r>
            <a:r>
              <a:rPr lang="ja-JP" altLang="en-US" sz="2800" b="1" dirty="0">
                <a:latin typeface="Arial" panose="020B0604020202020204" pitchFamily="34" charset="0"/>
              </a:rPr>
              <a:t>関係にある　企業などはありません。</a:t>
            </a:r>
            <a:endParaRPr lang="en-US" altLang="ja-JP" sz="2800" b="1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FD5D5F61-733B-4DFD-B156-57BDDE3ED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" y="561439"/>
            <a:ext cx="8237537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en-US" altLang="ja-JP" sz="2400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TOPIC</a:t>
            </a:r>
            <a:r>
              <a:rPr kumimoji="0" lang="ja-JP" altLang="en-US" sz="2400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kumimoji="0" lang="en-US" altLang="ja-JP" sz="2400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2019</a:t>
            </a:r>
            <a:r>
              <a:rPr kumimoji="0" lang="ja-JP" altLang="en-US" sz="2400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発表のスライド冒頭にてＣＯＩ開示願います　　　　</a:t>
            </a:r>
            <a:endParaRPr kumimoji="0" lang="en-US" altLang="ja-JP" sz="2400" b="1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en-US" altLang="ja-JP" sz="2400" b="1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①　</a:t>
            </a:r>
            <a:r>
              <a:rPr kumimoji="0" lang="en-US" altLang="ja-JP" sz="2000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TOPIC</a:t>
            </a:r>
            <a:r>
              <a:rPr kumimoji="0" lang="ja-JP" altLang="en-US" sz="2000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kumimoji="0" lang="en-US" altLang="ja-JP" sz="2000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2019</a:t>
            </a:r>
            <a:r>
              <a:rPr kumimoji="0" lang="ja-JP" altLang="en-US" sz="2000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発表時、申告すべきＣＯＩ状態がない時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1D656EB0-7B5E-4F73-AB53-D2367E4B6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E8CF9D0-3886-4E65-A72B-3ECCFFF55E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07" y="2459334"/>
            <a:ext cx="1353940" cy="13539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31127BB-CBBD-4B0B-956D-C87605244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92164"/>
            <a:ext cx="7772400" cy="2125208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b="1" dirty="0">
                <a:latin typeface="Arial" panose="020B0604020202020204" pitchFamily="34" charset="0"/>
              </a:rPr>
              <a:t>TOPIC</a:t>
            </a:r>
            <a:r>
              <a:rPr lang="ja-JP" altLang="en-US" b="1" dirty="0">
                <a:latin typeface="Arial" panose="020B0604020202020204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</a:rPr>
              <a:t>2019</a:t>
            </a:r>
            <a:br>
              <a:rPr lang="en-US" altLang="ja-JP" b="1" dirty="0">
                <a:latin typeface="Arial" panose="020B0604020202020204" pitchFamily="34" charset="0"/>
              </a:rPr>
            </a:br>
            <a:r>
              <a:rPr lang="ja-JP" altLang="en-US" b="1" dirty="0">
                <a:latin typeface="Arial" panose="020B0604020202020204" pitchFamily="34" charset="0"/>
              </a:rPr>
              <a:t>ＣＯ Ｉ 開示</a:t>
            </a:r>
            <a:br>
              <a:rPr lang="en-US" altLang="ja-JP" sz="3600" b="1" dirty="0">
                <a:latin typeface="Arial" panose="020B0604020202020204" pitchFamily="34" charset="0"/>
              </a:rPr>
            </a:br>
            <a:r>
              <a:rPr lang="ja-JP" altLang="en-US" sz="1400" b="1" dirty="0">
                <a:latin typeface="Arial" panose="020B0604020202020204" pitchFamily="34" charset="0"/>
              </a:rPr>
              <a:t>　</a:t>
            </a:r>
            <a:br>
              <a:rPr lang="en-US" altLang="ja-JP" sz="2000" b="1" i="1" dirty="0"/>
            </a:br>
            <a:r>
              <a:rPr lang="ja-JP" altLang="en-US" sz="2000" b="1" dirty="0"/>
              <a:t>筆頭発表者名：　＊＊ ＊＊</a:t>
            </a:r>
            <a:endParaRPr lang="en-US" altLang="ja-JP" sz="2000" b="1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8940AA4-4838-459D-8085-16E51C0519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3099875"/>
            <a:ext cx="8342312" cy="339458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400" b="1" dirty="0">
                <a:latin typeface="Arial" charset="0"/>
              </a:rPr>
              <a:t>演題発表に関連し、開示すべき</a:t>
            </a:r>
            <a:r>
              <a:rPr lang="en-US" altLang="ja-JP" sz="2400" b="1" dirty="0">
                <a:latin typeface="Arial" charset="0"/>
              </a:rPr>
              <a:t>CO I </a:t>
            </a:r>
            <a:r>
              <a:rPr lang="ja-JP" altLang="en-US" sz="2400" b="1" dirty="0">
                <a:latin typeface="Arial" charset="0"/>
              </a:rPr>
              <a:t>関係にある企業などとして、</a:t>
            </a:r>
            <a:endParaRPr lang="en-US" altLang="ja-JP" sz="24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800" b="1" dirty="0">
                <a:latin typeface="Arial" charset="0"/>
              </a:rPr>
              <a:t>　</a:t>
            </a:r>
            <a:r>
              <a:rPr lang="ja-JP" altLang="en-US" sz="2000" b="1" dirty="0">
                <a:latin typeface="Arial" charset="0"/>
              </a:rPr>
              <a:t>  ①顧問：　　　　　　　　　　　　　　　　 なし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000" b="1" dirty="0">
                <a:latin typeface="Arial" charset="0"/>
              </a:rPr>
              <a:t>　　②株保有・利益：　　　　　　　　　　　 なし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000" b="1" dirty="0">
                <a:latin typeface="Arial" charset="0"/>
              </a:rPr>
              <a:t>　　③特許使用料：　　　　　　　　　　　　なし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000" b="1" dirty="0">
                <a:latin typeface="Arial" charset="0"/>
              </a:rPr>
              <a:t>　　④講演料：　　　　　　　　　　　　　　　なし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000" b="1" dirty="0">
                <a:latin typeface="Arial" charset="0"/>
              </a:rPr>
              <a:t>　　⑤原稿料：　　　　　　　　　　　　  　　○○製薬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000" b="1" dirty="0">
                <a:latin typeface="Arial" charset="0"/>
              </a:rPr>
              <a:t>　　⑥受託研究・共同研究費：　　　　　○○製薬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000" b="1" dirty="0">
                <a:latin typeface="Arial" charset="0"/>
              </a:rPr>
              <a:t>　　⑦奨学寄付金：　 　　　　　　　　　　 ○○製薬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000" b="1" dirty="0">
                <a:latin typeface="Arial" charset="0"/>
              </a:rPr>
              <a:t>　　⑧寄付講座所属：　　　　　　　　　　 あり（○○製薬）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000" b="1" dirty="0">
                <a:latin typeface="Arial" charset="0"/>
              </a:rPr>
              <a:t>　　⑨贈答品などの報酬：　　　　 　　　 なし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ja-JP" sz="1200" b="1" dirty="0">
              <a:solidFill>
                <a:srgbClr val="0070C0"/>
              </a:solidFill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200" b="1" dirty="0">
                <a:solidFill>
                  <a:srgbClr val="0070C0"/>
                </a:solidFill>
                <a:latin typeface="Arial" charset="0"/>
              </a:rPr>
              <a:t> 開示すべき内容が過去</a:t>
            </a:r>
            <a:r>
              <a:rPr lang="en-US" altLang="ja-JP" sz="1200" b="1" dirty="0">
                <a:solidFill>
                  <a:srgbClr val="0070C0"/>
                </a:solidFill>
                <a:latin typeface="Arial" charset="0"/>
              </a:rPr>
              <a:t>3</a:t>
            </a:r>
            <a:r>
              <a:rPr lang="ja-JP" altLang="en-US" sz="1200" b="1" dirty="0">
                <a:solidFill>
                  <a:srgbClr val="0070C0"/>
                </a:solidFill>
                <a:latin typeface="Arial" charset="0"/>
              </a:rPr>
              <a:t>年間にある項目のみ記載</a:t>
            </a:r>
            <a:endParaRPr lang="en-US" altLang="ja-JP" sz="1200" b="1" dirty="0">
              <a:solidFill>
                <a:srgbClr val="0070C0"/>
              </a:solidFill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200" b="1" dirty="0">
                <a:solidFill>
                  <a:srgbClr val="0070C0"/>
                </a:solidFill>
                <a:latin typeface="Arial" charset="0"/>
              </a:rPr>
              <a:t>（記載例） 発表者全員、過去</a:t>
            </a:r>
            <a:r>
              <a:rPr lang="en-US" altLang="ja-JP" sz="1200" b="1" dirty="0">
                <a:solidFill>
                  <a:srgbClr val="0070C0"/>
                </a:solidFill>
                <a:latin typeface="Arial" charset="0"/>
              </a:rPr>
              <a:t>3</a:t>
            </a:r>
            <a:r>
              <a:rPr lang="ja-JP" altLang="en-US" sz="1200" b="1" dirty="0">
                <a:solidFill>
                  <a:srgbClr val="0070C0"/>
                </a:solidFill>
                <a:latin typeface="Arial" charset="0"/>
              </a:rPr>
              <a:t>年間を一括して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200" b="1" dirty="0">
                <a:solidFill>
                  <a:srgbClr val="0070C0"/>
                </a:solidFill>
                <a:latin typeface="Arial" charset="0"/>
              </a:rPr>
              <a:t>講演料： </a:t>
            </a:r>
            <a:r>
              <a:rPr lang="en-US" altLang="ja-JP" sz="1200" b="1" dirty="0">
                <a:solidFill>
                  <a:srgbClr val="0070C0"/>
                </a:solidFill>
                <a:latin typeface="Arial" charset="0"/>
              </a:rPr>
              <a:t>ABC</a:t>
            </a:r>
            <a:r>
              <a:rPr lang="ja-JP" altLang="en-US" sz="1200" b="1" dirty="0">
                <a:solidFill>
                  <a:srgbClr val="0070C0"/>
                </a:solidFill>
                <a:latin typeface="Arial" charset="0"/>
              </a:rPr>
              <a:t>薬品㈱ 原稿料： </a:t>
            </a:r>
            <a:r>
              <a:rPr lang="en-US" altLang="ja-JP" sz="1200" b="1" dirty="0">
                <a:solidFill>
                  <a:srgbClr val="0070C0"/>
                </a:solidFill>
                <a:latin typeface="Arial" charset="0"/>
              </a:rPr>
              <a:t>ABC</a:t>
            </a:r>
            <a:r>
              <a:rPr lang="ja-JP" altLang="en-US" sz="1200" b="1" dirty="0">
                <a:solidFill>
                  <a:srgbClr val="0070C0"/>
                </a:solidFill>
                <a:latin typeface="Arial" charset="0"/>
              </a:rPr>
              <a:t>製薬㈱ 奨学寄付金： </a:t>
            </a:r>
            <a:r>
              <a:rPr lang="en-US" altLang="ja-JP" sz="1200" b="1" dirty="0">
                <a:solidFill>
                  <a:srgbClr val="0070C0"/>
                </a:solidFill>
                <a:latin typeface="Arial" charset="0"/>
              </a:rPr>
              <a:t>ABC</a:t>
            </a:r>
            <a:r>
              <a:rPr lang="ja-JP" altLang="en-US" sz="1200" b="1" dirty="0">
                <a:solidFill>
                  <a:srgbClr val="0070C0"/>
                </a:solidFill>
                <a:latin typeface="Arial" charset="0"/>
              </a:rPr>
              <a:t>ファーマ㈱</a:t>
            </a:r>
            <a:endParaRPr lang="en-US" altLang="ja-JP" sz="12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5958D4FD-99B8-4E79-A61F-628009607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09550"/>
            <a:ext cx="7645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 </a:t>
            </a:r>
            <a:r>
              <a:rPr kumimoji="0" lang="en-US" altLang="ja-JP" sz="2000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TOPIC</a:t>
            </a:r>
            <a:r>
              <a:rPr kumimoji="0" lang="ja-JP" altLang="en-US" sz="2000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kumimoji="0" lang="en-US" altLang="ja-JP" sz="2000" b="1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2019</a:t>
            </a:r>
            <a:r>
              <a:rPr kumimoji="0" lang="ja-JP" altLang="en-US" sz="2000" b="1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kumimoji="0" lang="ja-JP" altLang="en-US" sz="2000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口頭発表時、申告すべきＣＯＩ状態がある時</a:t>
            </a: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AC957633-491A-415F-9076-CE21C0622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067C3A7-85E9-4E50-908B-9A4CD4633C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35" y="977714"/>
            <a:ext cx="1353940" cy="13539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</TotalTime>
  <Words>40</Words>
  <Application>Microsoft Office PowerPoint</Application>
  <PresentationFormat>画面に合わせる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Arial</vt:lpstr>
      <vt:lpstr>Calibri</vt:lpstr>
      <vt:lpstr>Times New Roman</vt:lpstr>
      <vt:lpstr>Office テーマ</vt:lpstr>
      <vt:lpstr>TOPIC 2019 ＣＯ Ｉ 開示 　 発表者名：　＊＊ ＊＊</vt:lpstr>
      <vt:lpstr>TOPIC 2019 ＣＯ Ｉ 開示 　 筆頭発表者名：　＊＊ ＊＊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user</cp:lastModifiedBy>
  <cp:revision>102</cp:revision>
  <dcterms:created xsi:type="dcterms:W3CDTF">2000-09-04T17:39:07Z</dcterms:created>
  <dcterms:modified xsi:type="dcterms:W3CDTF">2019-05-07T07:50:49Z</dcterms:modified>
</cp:coreProperties>
</file>