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0" r:id="rId2"/>
    <p:sldId id="263" r:id="rId3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 showGuides="1"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25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8332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5" y="4720985"/>
            <a:ext cx="4991091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85D5B65E-65D0-4575-ABD9-A3A24C53B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89411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A56BF1-F4D6-45CB-AAA9-9B6948662A85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1961AD-A5DB-4D92-8A69-ECECBACBECE0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DD32-DFD7-42E7-B6B6-B6ACB95577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561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6596D-34C2-46C1-B374-7E8C8A479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790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0FE5-9DA5-4637-A876-5A3E2F0AD8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247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F054F-1C24-48D3-A525-F2780EAE86F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430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DB30-7CFA-4C4B-A45A-C34B3F879A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2226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D01A4-A245-4769-A827-8EBD2216A46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80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BD98-A520-44B0-8075-1CAD1BD4DB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69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9D2D3-DB0B-4D59-BE2D-0BB4FD81FAC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812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5FC1F-3F6F-4B26-98F8-045A01F297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622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3983-CA7D-4EBE-ADD7-91749E7969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9475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B77B-CD39-441D-A9A2-0A40282407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816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EC23A5-9354-4C2C-BBB3-BF187FB13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3250" y="311150"/>
            <a:ext cx="7837488" cy="2317750"/>
          </a:xfr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4800" b="1" dirty="0"/>
              <a:t> TOPIC 2024</a:t>
            </a:r>
            <a:br>
              <a:rPr lang="en-US" altLang="ja-JP" sz="4800" b="1" dirty="0">
                <a:latin typeface="Arial" charset="0"/>
              </a:rPr>
            </a:br>
            <a:r>
              <a:rPr lang="en-US" altLang="ja-JP" sz="4800" b="1" dirty="0"/>
              <a:t>COI Disclosure</a:t>
            </a:r>
            <a:r>
              <a:rPr lang="ja-JP" altLang="en-US" sz="4800" b="1" dirty="0">
                <a:latin typeface="Arial" charset="0"/>
              </a:rPr>
              <a:t>　</a:t>
            </a:r>
            <a:br>
              <a:rPr lang="en-US" altLang="ja-JP" sz="2000" b="1" i="1" dirty="0"/>
            </a:br>
            <a:r>
              <a:rPr lang="en-US" altLang="ja-JP" sz="2000" dirty="0"/>
              <a:t>Name of Speaker: </a:t>
            </a:r>
            <a:r>
              <a:rPr lang="ja-JP" altLang="en-US" sz="2000" dirty="0"/>
              <a:t>○○　○○</a:t>
            </a:r>
            <a:br>
              <a:rPr lang="ja-JP" altLang="en-US" sz="2000" dirty="0"/>
            </a:br>
            <a:endParaRPr lang="en-US" altLang="ja-JP" sz="20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31635" y="3282352"/>
            <a:ext cx="3989386" cy="2600418"/>
          </a:xfrm>
        </p:spPr>
        <p:txBody>
          <a:bodyPr/>
          <a:lstStyle/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Consultation fees: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stock ownership/profit: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③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patent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④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remuneration for lecture: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⑤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manuscript fees: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⑥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trust research/joint research funds: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⑦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scholarship fund: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⑧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Affiliation with Endowed Department: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⑨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Other remuneration such as gifts:</a:t>
            </a: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843972" y="3282352"/>
            <a:ext cx="3204227" cy="2600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  <a:endParaRPr lang="ja-JP" altLang="en-US" sz="150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 company</a:t>
            </a:r>
          </a:p>
          <a:p>
            <a:pPr indent="0" eaLnBrk="1" hangingPunct="1">
              <a:lnSpc>
                <a:spcPts val="1800"/>
              </a:lnSpc>
              <a:buFont typeface="Arial" charset="0"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yes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（○○</a:t>
            </a: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pharmaceuticals</a:t>
            </a:r>
            <a:r>
              <a:rPr lang="ja-JP" altLang="en-US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r>
              <a:rPr lang="en-US" altLang="ja-JP" sz="15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none</a:t>
            </a:r>
          </a:p>
          <a:p>
            <a:pPr indent="0" eaLnBrk="1" hangingPunct="1">
              <a:lnSpc>
                <a:spcPts val="1800"/>
              </a:lnSpc>
              <a:buFontTx/>
              <a:buNone/>
            </a:pPr>
            <a:endParaRPr lang="en-US" altLang="ja-JP" sz="1500" dirty="0">
              <a:solidFill>
                <a:srgbClr val="FFFF1F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808787" y="3740523"/>
            <a:ext cx="1958181" cy="177974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company/organization. 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3DD5D8BE-A7A3-8CF8-3BD3-2D72C2B4A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899" y="943327"/>
            <a:ext cx="1353429" cy="13595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53231" y="706093"/>
            <a:ext cx="8237538" cy="2286000"/>
          </a:xfrm>
          <a:prstGeom prst="rect">
            <a:avLst/>
          </a:prstGeom>
          <a:solidFill>
            <a:schemeClr val="bg1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altLang="ja-JP" sz="4800" b="1" dirty="0"/>
              <a:t>TOPIC 2024</a:t>
            </a:r>
            <a:br>
              <a:rPr lang="en-US" altLang="ja-JP" sz="3200" b="1" dirty="0">
                <a:latin typeface="Arial" charset="0"/>
              </a:rPr>
            </a:br>
            <a:r>
              <a:rPr lang="en-US" altLang="ja-JP" sz="4800" b="1" dirty="0"/>
              <a:t>COI Disclosure</a:t>
            </a:r>
            <a:r>
              <a:rPr lang="ja-JP" altLang="en-US" sz="4800" b="1" dirty="0">
                <a:latin typeface="Arial" charset="0"/>
              </a:rPr>
              <a:t>　</a:t>
            </a:r>
            <a:br>
              <a:rPr lang="en-US" altLang="ja-JP" sz="2400" i="1" dirty="0"/>
            </a:br>
            <a:r>
              <a:rPr lang="en-US" altLang="ja-JP" sz="2400" i="1" dirty="0"/>
              <a:t> </a:t>
            </a:r>
            <a:r>
              <a:rPr lang="en-US" altLang="ja-JP" sz="2400" dirty="0"/>
              <a:t>Name of Speaker:</a:t>
            </a:r>
            <a:r>
              <a:rPr lang="ja-JP" altLang="en-US" sz="2400" dirty="0"/>
              <a:t>　○○　○○　</a:t>
            </a:r>
            <a:r>
              <a:rPr lang="ja-JP" altLang="en-US" sz="2400" u="sng" dirty="0"/>
              <a:t>　　　　　　　　　</a:t>
            </a:r>
            <a:endParaRPr lang="en-US" altLang="ja-JP" sz="2400" u="sng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91331" y="3660878"/>
            <a:ext cx="81994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000" dirty="0">
                <a:latin typeface="+mn-lt"/>
              </a:rPr>
              <a:t>I have no financial conflicts of interest to disclose concerning the presentation.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E05814F-DB17-762D-4C17-C435D2777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830" y="1169330"/>
            <a:ext cx="1353429" cy="13595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623</TotalTime>
  <Words>138</Words>
  <Application>Microsoft Office PowerPoint</Application>
  <PresentationFormat>画面に合わせる (4:3)</PresentationFormat>
  <Paragraphs>24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HGPｺﾞｼｯｸM</vt:lpstr>
      <vt:lpstr>Arial</vt:lpstr>
      <vt:lpstr>Calibri</vt:lpstr>
      <vt:lpstr>Times New Roman</vt:lpstr>
      <vt:lpstr>Office テーマ</vt:lpstr>
      <vt:lpstr> TOPIC 2024 COI Disclosure　 Name of Speaker: ○○　○○ 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道地 ゆかり</cp:lastModifiedBy>
  <cp:revision>104</cp:revision>
  <cp:lastPrinted>2019-07-16T01:31:39Z</cp:lastPrinted>
  <dcterms:created xsi:type="dcterms:W3CDTF">2000-09-04T17:39:07Z</dcterms:created>
  <dcterms:modified xsi:type="dcterms:W3CDTF">2024-05-17T03:59:00Z</dcterms:modified>
</cp:coreProperties>
</file>