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2" r:id="rId2"/>
    <p:sldId id="259" r:id="rId3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 showGuides="1">
      <p:cViewPr varScale="1">
        <p:scale>
          <a:sx n="90" d="100"/>
          <a:sy n="90" d="100"/>
        </p:scale>
        <p:origin x="105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325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道地 ゆかり" userId="09212ccd-11cc-4079-a64b-5f62c7118934" providerId="ADAL" clId="{EEDDB294-7AF0-484D-9D89-964269777D16}"/>
    <pc:docChg chg="modSld">
      <pc:chgData name="道地 ゆかり" userId="09212ccd-11cc-4079-a64b-5f62c7118934" providerId="ADAL" clId="{EEDDB294-7AF0-484D-9D89-964269777D16}" dt="2025-05-26T08:05:21.394" v="25" actId="6549"/>
      <pc:docMkLst>
        <pc:docMk/>
      </pc:docMkLst>
      <pc:sldChg chg="modSp mod">
        <pc:chgData name="道地 ゆかり" userId="09212ccd-11cc-4079-a64b-5f62c7118934" providerId="ADAL" clId="{EEDDB294-7AF0-484D-9D89-964269777D16}" dt="2025-05-26T08:05:21.394" v="25" actId="6549"/>
        <pc:sldMkLst>
          <pc:docMk/>
          <pc:sldMk cId="0" sldId="259"/>
        </pc:sldMkLst>
        <pc:spChg chg="mod">
          <ac:chgData name="道地 ゆかり" userId="09212ccd-11cc-4079-a64b-5f62c7118934" providerId="ADAL" clId="{EEDDB294-7AF0-484D-9D89-964269777D16}" dt="2025-05-26T08:05:21.394" v="25" actId="6549"/>
          <ac:spMkLst>
            <pc:docMk/>
            <pc:sldMk cId="0" sldId="259"/>
            <ac:spMk id="2" creationId="{00000000-0000-0000-0000-000000000000}"/>
          </ac:spMkLst>
        </pc:spChg>
        <pc:spChg chg="mod">
          <ac:chgData name="道地 ゆかり" userId="09212ccd-11cc-4079-a64b-5f62c7118934" providerId="ADAL" clId="{EEDDB294-7AF0-484D-9D89-964269777D16}" dt="2025-05-26T08:02:24.941" v="5" actId="20577"/>
          <ac:spMkLst>
            <pc:docMk/>
            <pc:sldMk cId="0" sldId="259"/>
            <ac:spMk id="2050" creationId="{00000000-0000-0000-0000-000000000000}"/>
          </ac:spMkLst>
        </pc:spChg>
      </pc:sldChg>
      <pc:sldChg chg="modSp mod">
        <pc:chgData name="道地 ゆかり" userId="09212ccd-11cc-4079-a64b-5f62c7118934" providerId="ADAL" clId="{EEDDB294-7AF0-484D-9D89-964269777D16}" dt="2025-05-26T08:02:19.676" v="2" actId="20577"/>
        <pc:sldMkLst>
          <pc:docMk/>
          <pc:sldMk cId="1323656567" sldId="262"/>
        </pc:sldMkLst>
        <pc:spChg chg="mod">
          <ac:chgData name="道地 ゆかり" userId="09212ccd-11cc-4079-a64b-5f62c7118934" providerId="ADAL" clId="{EEDDB294-7AF0-484D-9D89-964269777D16}" dt="2025-05-26T08:02:19.676" v="2" actId="20577"/>
          <ac:spMkLst>
            <pc:docMk/>
            <pc:sldMk cId="1323656567" sldId="262"/>
            <ac:spMk id="1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83324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825" y="1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5" y="4720985"/>
            <a:ext cx="4991091" cy="447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1971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825" y="9441971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85D5B65E-65D0-4575-ABD9-A3A24C53BA9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589411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82DCA7-4BCF-4611-9743-1305192C29CE}" type="slidenum">
              <a:rPr lang="en-US" altLang="ja-JP" smtClean="0">
                <a:latin typeface="Times New Roman" charset="0"/>
              </a:rPr>
              <a:pPr>
                <a:defRPr/>
              </a:pPr>
              <a:t>1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82DCA7-4BCF-4611-9743-1305192C29CE}" type="slidenum">
              <a:rPr lang="en-US" altLang="ja-JP" smtClean="0">
                <a:latin typeface="Times New Roman" charset="0"/>
              </a:rPr>
              <a:pPr>
                <a:defRPr/>
              </a:pPr>
              <a:t>2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1DD32-DFD7-42E7-B6B6-B6ACB955775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5615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6596D-34C2-46C1-B374-7E8C8A479D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87903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E0FE5-9DA5-4637-A876-5A3E2F0AD8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2474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F054F-1C24-48D3-A525-F2780EAE86F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4303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0DB30-7CFA-4C4B-A45A-C34B3F879A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42226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D01A4-A245-4769-A827-8EBD2216A46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8030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6BD98-A520-44B0-8075-1CAD1BD4DB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1695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9D2D3-DB0B-4D59-BE2D-0BB4FD81FAC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812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5FC1F-3F6F-4B26-98F8-045A01F297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98622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33983-CA7D-4EBE-ADD7-91749E7969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9475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6B77B-CD39-441D-A9A2-0A40282407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8161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EC23A5-9354-4C2C-BBB3-BF187FB132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685800" y="694660"/>
            <a:ext cx="7772400" cy="2143125"/>
          </a:xfrm>
          <a:prstGeom prst="rect">
            <a:avLst/>
          </a:prstGeom>
          <a:solidFill>
            <a:schemeClr val="bg1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ja-JP" sz="4800" b="1" dirty="0"/>
              <a:t>TOPIC 2025</a:t>
            </a:r>
          </a:p>
          <a:p>
            <a:pPr eaLnBrk="1" hangingPunct="1"/>
            <a:r>
              <a:rPr lang="ja-JP" altLang="en-US" sz="4800" b="1" dirty="0">
                <a:latin typeface="Arial" charset="0"/>
              </a:rPr>
              <a:t>ＣＯ Ｉ 開示</a:t>
            </a:r>
            <a:br>
              <a:rPr lang="en-US" altLang="ja-JP" sz="3400" b="1" dirty="0">
                <a:latin typeface="Arial" charset="0"/>
              </a:rPr>
            </a:br>
            <a:r>
              <a:rPr lang="ja-JP" altLang="en-US" sz="1400" b="1" dirty="0">
                <a:latin typeface="Arial" charset="0"/>
              </a:rPr>
              <a:t>　</a:t>
            </a:r>
            <a:br>
              <a:rPr lang="en-US" altLang="ja-JP" sz="2000" b="1" i="1" dirty="0"/>
            </a:br>
            <a:r>
              <a:rPr lang="ja-JP" altLang="en-US" sz="2000" b="1" dirty="0"/>
              <a:t>発表者名：　○○　○○</a:t>
            </a:r>
            <a:endParaRPr lang="en-US" altLang="ja-JP" sz="2000" b="1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485775" y="3114530"/>
            <a:ext cx="8342312" cy="479425"/>
          </a:xfrm>
        </p:spPr>
        <p:txBody>
          <a:bodyPr rtlCol="0">
            <a:normAutofit/>
          </a:bodyPr>
          <a:lstStyle/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400" dirty="0">
                <a:latin typeface="Arial" charset="0"/>
              </a:rPr>
              <a:t>発表に関連し、開示すべき</a:t>
            </a:r>
            <a:r>
              <a:rPr lang="en-US" altLang="ja-JP" sz="2400" dirty="0">
                <a:latin typeface="Arial" charset="0"/>
              </a:rPr>
              <a:t>CO I </a:t>
            </a:r>
            <a:r>
              <a:rPr lang="ja-JP" altLang="en-US" sz="2400" dirty="0">
                <a:latin typeface="Arial" charset="0"/>
              </a:rPr>
              <a:t>関係にある企業などとして、</a:t>
            </a:r>
            <a:endParaRPr lang="en-US" altLang="ja-JP" sz="2400" dirty="0">
              <a:latin typeface="Arial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057587" y="3595664"/>
            <a:ext cx="2365374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①顧問：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②株保有・利益：　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③特許使用料：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④講演料：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⑤原稿料：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⑥受託研究・共同研究費：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⑦奨学寄付金：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⑧寄付講座所属：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⑨贈答品などの報酬：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3942603" y="3595664"/>
            <a:ext cx="1630892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○○製薬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○○製薬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○○製薬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あり（○○製薬）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1AA0AEBF-9D71-D122-077D-E5D66BDDDB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830" y="1325859"/>
            <a:ext cx="1353429" cy="1359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656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3231" y="717755"/>
            <a:ext cx="8237538" cy="2286000"/>
          </a:xfrm>
          <a:solidFill>
            <a:schemeClr val="bg1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ja-JP" sz="4800" b="1" dirty="0"/>
              <a:t>TOPIC 2025</a:t>
            </a:r>
            <a:br>
              <a:rPr lang="en-US" altLang="ja-JP" sz="3600" dirty="0"/>
            </a:br>
            <a:r>
              <a:rPr lang="ja-JP" altLang="en-US" sz="4800" b="1" dirty="0">
                <a:latin typeface="Arial" charset="0"/>
              </a:rPr>
              <a:t>ＣＯ Ｉ 開示</a:t>
            </a:r>
            <a:br>
              <a:rPr lang="en-US" altLang="ja-JP" sz="3600" dirty="0">
                <a:latin typeface="Arial" charset="0"/>
              </a:rPr>
            </a:br>
            <a:r>
              <a:rPr lang="ja-JP" altLang="en-US" sz="1600" dirty="0">
                <a:latin typeface="Arial" charset="0"/>
              </a:rPr>
              <a:t>　</a:t>
            </a:r>
            <a:br>
              <a:rPr lang="en-US" altLang="ja-JP" sz="2400" i="1" dirty="0"/>
            </a:br>
            <a:r>
              <a:rPr lang="ja-JP" altLang="en-US" sz="2400" dirty="0"/>
              <a:t>発表者名：　○○　○○</a:t>
            </a:r>
            <a:endParaRPr lang="en-US" altLang="ja-JP" sz="24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392325" y="3834966"/>
            <a:ext cx="52129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発表に関連</a:t>
            </a:r>
            <a:r>
              <a:rPr lang="ja-JP" altLang="en-US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し、開示すべき</a:t>
            </a:r>
            <a:r>
              <a:rPr lang="en-US" altLang="ja-JP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COI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関係にある企業などはありません。</a:t>
            </a:r>
            <a:endParaRPr lang="en-US" altLang="ja-JP" i="1" dirty="0">
              <a:solidFill>
                <a:srgbClr val="FFFF1F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9C409DE8-6CF3-E3A2-577A-9CF40A3D92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293" y="1177089"/>
            <a:ext cx="1353429" cy="135952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630</TotalTime>
  <Words>128</Words>
  <Application>Microsoft Office PowerPoint</Application>
  <PresentationFormat>画面に合わせる (4:3)</PresentationFormat>
  <Paragraphs>25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HGPｺﾞｼｯｸM</vt:lpstr>
      <vt:lpstr>Arial</vt:lpstr>
      <vt:lpstr>Calibri</vt:lpstr>
      <vt:lpstr>Times New Roman</vt:lpstr>
      <vt:lpstr>Office テーマ</vt:lpstr>
      <vt:lpstr>PowerPoint プレゼンテーション</vt:lpstr>
      <vt:lpstr>TOPIC 2025 ＣＯ Ｉ 開示 　 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道地 ゆかり</cp:lastModifiedBy>
  <cp:revision>105</cp:revision>
  <cp:lastPrinted>2019-07-16T01:31:39Z</cp:lastPrinted>
  <dcterms:created xsi:type="dcterms:W3CDTF">2000-09-04T17:39:07Z</dcterms:created>
  <dcterms:modified xsi:type="dcterms:W3CDTF">2025-05-26T08:05:28Z</dcterms:modified>
</cp:coreProperties>
</file>